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25" r:id="rId2"/>
    <p:sldId id="1472" r:id="rId3"/>
    <p:sldId id="1491" r:id="rId4"/>
    <p:sldId id="1493" r:id="rId5"/>
    <p:sldId id="1494" r:id="rId6"/>
    <p:sldId id="1492" r:id="rId7"/>
    <p:sldId id="1495" r:id="rId8"/>
    <p:sldId id="1496" r:id="rId9"/>
    <p:sldId id="1497" r:id="rId10"/>
    <p:sldId id="1498" r:id="rId11"/>
    <p:sldId id="1499" r:id="rId12"/>
    <p:sldId id="1500" r:id="rId13"/>
    <p:sldId id="1501" r:id="rId14"/>
    <p:sldId id="1502" r:id="rId15"/>
    <p:sldId id="1504" r:id="rId16"/>
    <p:sldId id="1503" r:id="rId17"/>
    <p:sldId id="1505" r:id="rId18"/>
    <p:sldId id="1507" r:id="rId19"/>
    <p:sldId id="1508" r:id="rId20"/>
    <p:sldId id="1509" r:id="rId21"/>
    <p:sldId id="1510" r:id="rId22"/>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C52E5C-22DF-4A2D-B83F-BC064514D7EE}" v="677" dt="2022-01-07T16:25:56.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84" autoAdjust="0"/>
  </p:normalViewPr>
  <p:slideViewPr>
    <p:cSldViewPr>
      <p:cViewPr varScale="1">
        <p:scale>
          <a:sx n="106" d="100"/>
          <a:sy n="106" d="100"/>
        </p:scale>
        <p:origin x="82" y="15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68C52E5C-22DF-4A2D-B83F-BC064514D7EE}"/>
    <pc:docChg chg="undo custSel addSld delSld modSld sldOrd">
      <pc:chgData name="Ed Godfrey" userId="61aa7c48ee0e3db0" providerId="LiveId" clId="{68C52E5C-22DF-4A2D-B83F-BC064514D7EE}" dt="2022-01-07T16:26:26.308" v="1079" actId="207"/>
      <pc:docMkLst>
        <pc:docMk/>
      </pc:docMkLst>
      <pc:sldChg chg="modSp mod">
        <pc:chgData name="Ed Godfrey" userId="61aa7c48ee0e3db0" providerId="LiveId" clId="{68C52E5C-22DF-4A2D-B83F-BC064514D7EE}" dt="2022-01-07T14:38:19.558" v="75" actId="20577"/>
        <pc:sldMkLst>
          <pc:docMk/>
          <pc:sldMk cId="0" sldId="525"/>
        </pc:sldMkLst>
        <pc:spChg chg="mod">
          <ac:chgData name="Ed Godfrey" userId="61aa7c48ee0e3db0" providerId="LiveId" clId="{68C52E5C-22DF-4A2D-B83F-BC064514D7EE}" dt="2022-01-07T14:38:19.558" v="75" actId="20577"/>
          <ac:spMkLst>
            <pc:docMk/>
            <pc:sldMk cId="0" sldId="525"/>
            <ac:spMk id="5" creationId="{2A15F6D3-56F6-4FB7-BE8C-FA1D4D651CED}"/>
          </ac:spMkLst>
        </pc:spChg>
        <pc:spChg chg="mod">
          <ac:chgData name="Ed Godfrey" userId="61aa7c48ee0e3db0" providerId="LiveId" clId="{68C52E5C-22DF-4A2D-B83F-BC064514D7EE}" dt="2022-01-07T14:38:06.988" v="59" actId="313"/>
          <ac:spMkLst>
            <pc:docMk/>
            <pc:sldMk cId="0" sldId="525"/>
            <ac:spMk id="2050" creationId="{84185356-F473-4163-A17C-84BC2C14A278}"/>
          </ac:spMkLst>
        </pc:spChg>
      </pc:sldChg>
      <pc:sldChg chg="delSp del mod delAnim">
        <pc:chgData name="Ed Godfrey" userId="61aa7c48ee0e3db0" providerId="LiveId" clId="{68C52E5C-22DF-4A2D-B83F-BC064514D7EE}" dt="2022-01-07T16:25:42.805" v="1057" actId="47"/>
        <pc:sldMkLst>
          <pc:docMk/>
          <pc:sldMk cId="1519565353" sldId="1407"/>
        </pc:sldMkLst>
        <pc:spChg chg="del">
          <ac:chgData name="Ed Godfrey" userId="61aa7c48ee0e3db0" providerId="LiveId" clId="{68C52E5C-22DF-4A2D-B83F-BC064514D7EE}" dt="2022-01-07T14:38:37.360" v="77" actId="21"/>
          <ac:spMkLst>
            <pc:docMk/>
            <pc:sldMk cId="1519565353" sldId="1407"/>
            <ac:spMk id="4" creationId="{7BB875C2-CEE9-4CC1-B9A7-5E2AB40EB6F2}"/>
          </ac:spMkLst>
        </pc:spChg>
        <pc:picChg chg="del">
          <ac:chgData name="Ed Godfrey" userId="61aa7c48ee0e3db0" providerId="LiveId" clId="{68C52E5C-22DF-4A2D-B83F-BC064514D7EE}" dt="2022-01-07T14:38:34.335" v="76" actId="21"/>
          <ac:picMkLst>
            <pc:docMk/>
            <pc:sldMk cId="1519565353" sldId="1407"/>
            <ac:picMk id="7" creationId="{FC539A51-A24A-4277-AC0D-24770509FE6C}"/>
          </ac:picMkLst>
        </pc:picChg>
      </pc:sldChg>
      <pc:sldChg chg="del">
        <pc:chgData name="Ed Godfrey" userId="61aa7c48ee0e3db0" providerId="LiveId" clId="{68C52E5C-22DF-4A2D-B83F-BC064514D7EE}" dt="2022-01-07T16:25:43.048" v="1058" actId="47"/>
        <pc:sldMkLst>
          <pc:docMk/>
          <pc:sldMk cId="3269634081" sldId="1429"/>
        </pc:sldMkLst>
      </pc:sldChg>
      <pc:sldChg chg="modSp mod ord modAnim">
        <pc:chgData name="Ed Godfrey" userId="61aa7c48ee0e3db0" providerId="LiveId" clId="{68C52E5C-22DF-4A2D-B83F-BC064514D7EE}" dt="2022-01-07T14:48:09.601" v="201"/>
        <pc:sldMkLst>
          <pc:docMk/>
          <pc:sldMk cId="547715938" sldId="1472"/>
        </pc:sldMkLst>
        <pc:spChg chg="mod">
          <ac:chgData name="Ed Godfrey" userId="61aa7c48ee0e3db0" providerId="LiveId" clId="{68C52E5C-22DF-4A2D-B83F-BC064514D7EE}" dt="2022-01-07T14:40:15.839" v="105" actId="5793"/>
          <ac:spMkLst>
            <pc:docMk/>
            <pc:sldMk cId="547715938" sldId="1472"/>
            <ac:spMk id="5" creationId="{D5E70CC6-BABE-4469-AA71-B5AC73A2C783}"/>
          </ac:spMkLst>
        </pc:spChg>
        <pc:spChg chg="mod">
          <ac:chgData name="Ed Godfrey" userId="61aa7c48ee0e3db0" providerId="LiveId" clId="{68C52E5C-22DF-4A2D-B83F-BC064514D7EE}" dt="2022-01-07T14:39:03.784" v="82" actId="27636"/>
          <ac:spMkLst>
            <pc:docMk/>
            <pc:sldMk cId="547715938" sldId="1472"/>
            <ac:spMk id="5123" creationId="{E18300FC-3653-4872-8E08-6A73A96457CA}"/>
          </ac:spMkLst>
        </pc:spChg>
      </pc:sldChg>
      <pc:sldChg chg="del">
        <pc:chgData name="Ed Godfrey" userId="61aa7c48ee0e3db0" providerId="LiveId" clId="{68C52E5C-22DF-4A2D-B83F-BC064514D7EE}" dt="2022-01-07T16:25:43.290" v="1059" actId="47"/>
        <pc:sldMkLst>
          <pc:docMk/>
          <pc:sldMk cId="919156649" sldId="1473"/>
        </pc:sldMkLst>
      </pc:sldChg>
      <pc:sldChg chg="del">
        <pc:chgData name="Ed Godfrey" userId="61aa7c48ee0e3db0" providerId="LiveId" clId="{68C52E5C-22DF-4A2D-B83F-BC064514D7EE}" dt="2022-01-07T16:25:43.476" v="1060" actId="47"/>
        <pc:sldMkLst>
          <pc:docMk/>
          <pc:sldMk cId="3690210609" sldId="1474"/>
        </pc:sldMkLst>
      </pc:sldChg>
      <pc:sldChg chg="del">
        <pc:chgData name="Ed Godfrey" userId="61aa7c48ee0e3db0" providerId="LiveId" clId="{68C52E5C-22DF-4A2D-B83F-BC064514D7EE}" dt="2022-01-07T16:25:43.674" v="1061" actId="47"/>
        <pc:sldMkLst>
          <pc:docMk/>
          <pc:sldMk cId="3686079048" sldId="1475"/>
        </pc:sldMkLst>
      </pc:sldChg>
      <pc:sldChg chg="del">
        <pc:chgData name="Ed Godfrey" userId="61aa7c48ee0e3db0" providerId="LiveId" clId="{68C52E5C-22DF-4A2D-B83F-BC064514D7EE}" dt="2022-01-07T16:25:43.891" v="1062" actId="47"/>
        <pc:sldMkLst>
          <pc:docMk/>
          <pc:sldMk cId="77328663" sldId="1478"/>
        </pc:sldMkLst>
      </pc:sldChg>
      <pc:sldChg chg="del">
        <pc:chgData name="Ed Godfrey" userId="61aa7c48ee0e3db0" providerId="LiveId" clId="{68C52E5C-22DF-4A2D-B83F-BC064514D7EE}" dt="2022-01-07T16:25:44.230" v="1063" actId="47"/>
        <pc:sldMkLst>
          <pc:docMk/>
          <pc:sldMk cId="1701808226" sldId="1479"/>
        </pc:sldMkLst>
      </pc:sldChg>
      <pc:sldChg chg="del">
        <pc:chgData name="Ed Godfrey" userId="61aa7c48ee0e3db0" providerId="LiveId" clId="{68C52E5C-22DF-4A2D-B83F-BC064514D7EE}" dt="2022-01-07T16:25:44.547" v="1064" actId="47"/>
        <pc:sldMkLst>
          <pc:docMk/>
          <pc:sldMk cId="910923284" sldId="1480"/>
        </pc:sldMkLst>
      </pc:sldChg>
      <pc:sldChg chg="del">
        <pc:chgData name="Ed Godfrey" userId="61aa7c48ee0e3db0" providerId="LiveId" clId="{68C52E5C-22DF-4A2D-B83F-BC064514D7EE}" dt="2022-01-07T16:25:44.883" v="1065" actId="47"/>
        <pc:sldMkLst>
          <pc:docMk/>
          <pc:sldMk cId="2207943798" sldId="1481"/>
        </pc:sldMkLst>
      </pc:sldChg>
      <pc:sldChg chg="del">
        <pc:chgData name="Ed Godfrey" userId="61aa7c48ee0e3db0" providerId="LiveId" clId="{68C52E5C-22DF-4A2D-B83F-BC064514D7EE}" dt="2022-01-07T16:25:45.275" v="1066" actId="47"/>
        <pc:sldMkLst>
          <pc:docMk/>
          <pc:sldMk cId="4157896787" sldId="1482"/>
        </pc:sldMkLst>
      </pc:sldChg>
      <pc:sldChg chg="del">
        <pc:chgData name="Ed Godfrey" userId="61aa7c48ee0e3db0" providerId="LiveId" clId="{68C52E5C-22DF-4A2D-B83F-BC064514D7EE}" dt="2022-01-07T16:25:46.154" v="1068" actId="47"/>
        <pc:sldMkLst>
          <pc:docMk/>
          <pc:sldMk cId="2965389917" sldId="1483"/>
        </pc:sldMkLst>
      </pc:sldChg>
      <pc:sldChg chg="del">
        <pc:chgData name="Ed Godfrey" userId="61aa7c48ee0e3db0" providerId="LiveId" clId="{68C52E5C-22DF-4A2D-B83F-BC064514D7EE}" dt="2022-01-07T16:25:45.695" v="1067" actId="47"/>
        <pc:sldMkLst>
          <pc:docMk/>
          <pc:sldMk cId="486387038" sldId="1484"/>
        </pc:sldMkLst>
      </pc:sldChg>
      <pc:sldChg chg="del">
        <pc:chgData name="Ed Godfrey" userId="61aa7c48ee0e3db0" providerId="LiveId" clId="{68C52E5C-22DF-4A2D-B83F-BC064514D7EE}" dt="2022-01-07T16:25:46.482" v="1069" actId="47"/>
        <pc:sldMkLst>
          <pc:docMk/>
          <pc:sldMk cId="2995146100" sldId="1485"/>
        </pc:sldMkLst>
      </pc:sldChg>
      <pc:sldChg chg="del">
        <pc:chgData name="Ed Godfrey" userId="61aa7c48ee0e3db0" providerId="LiveId" clId="{68C52E5C-22DF-4A2D-B83F-BC064514D7EE}" dt="2022-01-07T16:25:46.718" v="1070" actId="47"/>
        <pc:sldMkLst>
          <pc:docMk/>
          <pc:sldMk cId="931224170" sldId="1486"/>
        </pc:sldMkLst>
      </pc:sldChg>
      <pc:sldChg chg="del">
        <pc:chgData name="Ed Godfrey" userId="61aa7c48ee0e3db0" providerId="LiveId" clId="{68C52E5C-22DF-4A2D-B83F-BC064514D7EE}" dt="2022-01-07T16:25:47.122" v="1071" actId="47"/>
        <pc:sldMkLst>
          <pc:docMk/>
          <pc:sldMk cId="2446533625" sldId="1487"/>
        </pc:sldMkLst>
      </pc:sldChg>
      <pc:sldChg chg="del">
        <pc:chgData name="Ed Godfrey" userId="61aa7c48ee0e3db0" providerId="LiveId" clId="{68C52E5C-22DF-4A2D-B83F-BC064514D7EE}" dt="2022-01-07T16:25:47.464" v="1072" actId="47"/>
        <pc:sldMkLst>
          <pc:docMk/>
          <pc:sldMk cId="1117374688" sldId="1488"/>
        </pc:sldMkLst>
      </pc:sldChg>
      <pc:sldChg chg="del">
        <pc:chgData name="Ed Godfrey" userId="61aa7c48ee0e3db0" providerId="LiveId" clId="{68C52E5C-22DF-4A2D-B83F-BC064514D7EE}" dt="2022-01-07T16:25:47.873" v="1073" actId="47"/>
        <pc:sldMkLst>
          <pc:docMk/>
          <pc:sldMk cId="2194157094" sldId="1489"/>
        </pc:sldMkLst>
      </pc:sldChg>
      <pc:sldChg chg="del">
        <pc:chgData name="Ed Godfrey" userId="61aa7c48ee0e3db0" providerId="LiveId" clId="{68C52E5C-22DF-4A2D-B83F-BC064514D7EE}" dt="2022-01-07T16:25:49.206" v="1074" actId="47"/>
        <pc:sldMkLst>
          <pc:docMk/>
          <pc:sldMk cId="1942775723" sldId="1490"/>
        </pc:sldMkLst>
      </pc:sldChg>
      <pc:sldChg chg="modSp add modAnim">
        <pc:chgData name="Ed Godfrey" userId="61aa7c48ee0e3db0" providerId="LiveId" clId="{68C52E5C-22DF-4A2D-B83F-BC064514D7EE}" dt="2022-01-07T14:54:23.339" v="289" actId="313"/>
        <pc:sldMkLst>
          <pc:docMk/>
          <pc:sldMk cId="2805948205" sldId="1491"/>
        </pc:sldMkLst>
        <pc:spChg chg="mod">
          <ac:chgData name="Ed Godfrey" userId="61aa7c48ee0e3db0" providerId="LiveId" clId="{68C52E5C-22DF-4A2D-B83F-BC064514D7EE}" dt="2022-01-07T14:54:23.339" v="289" actId="313"/>
          <ac:spMkLst>
            <pc:docMk/>
            <pc:sldMk cId="2805948205" sldId="1491"/>
            <ac:spMk id="5" creationId="{D5E70CC6-BABE-4469-AA71-B5AC73A2C783}"/>
          </ac:spMkLst>
        </pc:spChg>
      </pc:sldChg>
      <pc:sldChg chg="modSp add mod modAnim">
        <pc:chgData name="Ed Godfrey" userId="61aa7c48ee0e3db0" providerId="LiveId" clId="{68C52E5C-22DF-4A2D-B83F-BC064514D7EE}" dt="2022-01-07T15:50:23.630" v="575" actId="1035"/>
        <pc:sldMkLst>
          <pc:docMk/>
          <pc:sldMk cId="2432797505" sldId="1492"/>
        </pc:sldMkLst>
        <pc:spChg chg="mod">
          <ac:chgData name="Ed Godfrey" userId="61aa7c48ee0e3db0" providerId="LiveId" clId="{68C52E5C-22DF-4A2D-B83F-BC064514D7EE}" dt="2022-01-07T15:50:23.630" v="575" actId="1035"/>
          <ac:spMkLst>
            <pc:docMk/>
            <pc:sldMk cId="2432797505" sldId="1492"/>
            <ac:spMk id="5" creationId="{D5E70CC6-BABE-4469-AA71-B5AC73A2C783}"/>
          </ac:spMkLst>
        </pc:spChg>
      </pc:sldChg>
      <pc:sldChg chg="modSp add modAnim">
        <pc:chgData name="Ed Godfrey" userId="61aa7c48ee0e3db0" providerId="LiveId" clId="{68C52E5C-22DF-4A2D-B83F-BC064514D7EE}" dt="2022-01-07T15:43:29.609" v="532" actId="113"/>
        <pc:sldMkLst>
          <pc:docMk/>
          <pc:sldMk cId="4013166693" sldId="1493"/>
        </pc:sldMkLst>
        <pc:spChg chg="mod">
          <ac:chgData name="Ed Godfrey" userId="61aa7c48ee0e3db0" providerId="LiveId" clId="{68C52E5C-22DF-4A2D-B83F-BC064514D7EE}" dt="2022-01-07T15:43:29.609" v="532" actId="113"/>
          <ac:spMkLst>
            <pc:docMk/>
            <pc:sldMk cId="4013166693" sldId="1493"/>
            <ac:spMk id="5" creationId="{D5E70CC6-BABE-4469-AA71-B5AC73A2C783}"/>
          </ac:spMkLst>
        </pc:spChg>
      </pc:sldChg>
      <pc:sldChg chg="add ord">
        <pc:chgData name="Ed Godfrey" userId="61aa7c48ee0e3db0" providerId="LiveId" clId="{68C52E5C-22DF-4A2D-B83F-BC064514D7EE}" dt="2022-01-07T15:50:34.177" v="578"/>
        <pc:sldMkLst>
          <pc:docMk/>
          <pc:sldMk cId="1454622081" sldId="1494"/>
        </pc:sldMkLst>
      </pc:sldChg>
      <pc:sldChg chg="add del">
        <pc:chgData name="Ed Godfrey" userId="61aa7c48ee0e3db0" providerId="LiveId" clId="{68C52E5C-22DF-4A2D-B83F-BC064514D7EE}" dt="2022-01-07T15:47:57.385" v="535"/>
        <pc:sldMkLst>
          <pc:docMk/>
          <pc:sldMk cId="500888554" sldId="1495"/>
        </pc:sldMkLst>
      </pc:sldChg>
      <pc:sldChg chg="modSp add mod">
        <pc:chgData name="Ed Godfrey" userId="61aa7c48ee0e3db0" providerId="LiveId" clId="{68C52E5C-22DF-4A2D-B83F-BC064514D7EE}" dt="2022-01-07T15:52:21.044" v="666" actId="113"/>
        <pc:sldMkLst>
          <pc:docMk/>
          <pc:sldMk cId="3030609033" sldId="1495"/>
        </pc:sldMkLst>
        <pc:spChg chg="mod">
          <ac:chgData name="Ed Godfrey" userId="61aa7c48ee0e3db0" providerId="LiveId" clId="{68C52E5C-22DF-4A2D-B83F-BC064514D7EE}" dt="2022-01-07T15:52:21.044" v="666" actId="113"/>
          <ac:spMkLst>
            <pc:docMk/>
            <pc:sldMk cId="3030609033" sldId="1495"/>
            <ac:spMk id="5" creationId="{D5E70CC6-BABE-4469-AA71-B5AC73A2C783}"/>
          </ac:spMkLst>
        </pc:spChg>
      </pc:sldChg>
      <pc:sldChg chg="modSp add mod">
        <pc:chgData name="Ed Godfrey" userId="61aa7c48ee0e3db0" providerId="LiveId" clId="{68C52E5C-22DF-4A2D-B83F-BC064514D7EE}" dt="2022-01-07T15:55:23.036" v="798" actId="20577"/>
        <pc:sldMkLst>
          <pc:docMk/>
          <pc:sldMk cId="2744623590" sldId="1496"/>
        </pc:sldMkLst>
        <pc:spChg chg="mod">
          <ac:chgData name="Ed Godfrey" userId="61aa7c48ee0e3db0" providerId="LiveId" clId="{68C52E5C-22DF-4A2D-B83F-BC064514D7EE}" dt="2022-01-07T15:55:23.036" v="798" actId="20577"/>
          <ac:spMkLst>
            <pc:docMk/>
            <pc:sldMk cId="2744623590" sldId="1496"/>
            <ac:spMk id="5" creationId="{D5E70CC6-BABE-4469-AA71-B5AC73A2C783}"/>
          </ac:spMkLst>
        </pc:spChg>
      </pc:sldChg>
      <pc:sldChg chg="modSp add mod modAnim">
        <pc:chgData name="Ed Godfrey" userId="61aa7c48ee0e3db0" providerId="LiveId" clId="{68C52E5C-22DF-4A2D-B83F-BC064514D7EE}" dt="2022-01-07T15:58:23.069" v="830"/>
        <pc:sldMkLst>
          <pc:docMk/>
          <pc:sldMk cId="2355722242" sldId="1497"/>
        </pc:sldMkLst>
        <pc:spChg chg="mod">
          <ac:chgData name="Ed Godfrey" userId="61aa7c48ee0e3db0" providerId="LiveId" clId="{68C52E5C-22DF-4A2D-B83F-BC064514D7EE}" dt="2022-01-07T15:58:12.870" v="823" actId="2711"/>
          <ac:spMkLst>
            <pc:docMk/>
            <pc:sldMk cId="2355722242" sldId="1497"/>
            <ac:spMk id="5" creationId="{D5E70CC6-BABE-4469-AA71-B5AC73A2C783}"/>
          </ac:spMkLst>
        </pc:spChg>
        <pc:spChg chg="mod">
          <ac:chgData name="Ed Godfrey" userId="61aa7c48ee0e3db0" providerId="LiveId" clId="{68C52E5C-22DF-4A2D-B83F-BC064514D7EE}" dt="2022-01-07T15:57:10.089" v="819" actId="20577"/>
          <ac:spMkLst>
            <pc:docMk/>
            <pc:sldMk cId="2355722242" sldId="1497"/>
            <ac:spMk id="5123" creationId="{E18300FC-3653-4872-8E08-6A73A96457CA}"/>
          </ac:spMkLst>
        </pc:spChg>
      </pc:sldChg>
      <pc:sldChg chg="modSp add modAnim">
        <pc:chgData name="Ed Godfrey" userId="61aa7c48ee0e3db0" providerId="LiveId" clId="{68C52E5C-22DF-4A2D-B83F-BC064514D7EE}" dt="2022-01-07T16:01:05.438" v="847" actId="20577"/>
        <pc:sldMkLst>
          <pc:docMk/>
          <pc:sldMk cId="1209592739" sldId="1498"/>
        </pc:sldMkLst>
        <pc:spChg chg="mod">
          <ac:chgData name="Ed Godfrey" userId="61aa7c48ee0e3db0" providerId="LiveId" clId="{68C52E5C-22DF-4A2D-B83F-BC064514D7EE}" dt="2022-01-07T16:01:05.438" v="847" actId="20577"/>
          <ac:spMkLst>
            <pc:docMk/>
            <pc:sldMk cId="1209592739" sldId="1498"/>
            <ac:spMk id="5" creationId="{D5E70CC6-BABE-4469-AA71-B5AC73A2C783}"/>
          </ac:spMkLst>
        </pc:spChg>
      </pc:sldChg>
      <pc:sldChg chg="modSp add modAnim">
        <pc:chgData name="Ed Godfrey" userId="61aa7c48ee0e3db0" providerId="LiveId" clId="{68C52E5C-22DF-4A2D-B83F-BC064514D7EE}" dt="2022-01-07T16:03:12.464" v="858"/>
        <pc:sldMkLst>
          <pc:docMk/>
          <pc:sldMk cId="1818010329" sldId="1499"/>
        </pc:sldMkLst>
        <pc:spChg chg="mod">
          <ac:chgData name="Ed Godfrey" userId="61aa7c48ee0e3db0" providerId="LiveId" clId="{68C52E5C-22DF-4A2D-B83F-BC064514D7EE}" dt="2022-01-07T16:03:02.097" v="857" actId="114"/>
          <ac:spMkLst>
            <pc:docMk/>
            <pc:sldMk cId="1818010329" sldId="1499"/>
            <ac:spMk id="5" creationId="{D5E70CC6-BABE-4469-AA71-B5AC73A2C783}"/>
          </ac:spMkLst>
        </pc:spChg>
      </pc:sldChg>
      <pc:sldChg chg="modSp add modAnim">
        <pc:chgData name="Ed Godfrey" userId="61aa7c48ee0e3db0" providerId="LiveId" clId="{68C52E5C-22DF-4A2D-B83F-BC064514D7EE}" dt="2022-01-07T16:04:19.395" v="865" actId="20577"/>
        <pc:sldMkLst>
          <pc:docMk/>
          <pc:sldMk cId="2458300571" sldId="1500"/>
        </pc:sldMkLst>
        <pc:spChg chg="mod">
          <ac:chgData name="Ed Godfrey" userId="61aa7c48ee0e3db0" providerId="LiveId" clId="{68C52E5C-22DF-4A2D-B83F-BC064514D7EE}" dt="2022-01-07T16:04:19.395" v="865" actId="20577"/>
          <ac:spMkLst>
            <pc:docMk/>
            <pc:sldMk cId="2458300571" sldId="1500"/>
            <ac:spMk id="5" creationId="{D5E70CC6-BABE-4469-AA71-B5AC73A2C783}"/>
          </ac:spMkLst>
        </pc:spChg>
      </pc:sldChg>
      <pc:sldChg chg="modSp add modAnim">
        <pc:chgData name="Ed Godfrey" userId="61aa7c48ee0e3db0" providerId="LiveId" clId="{68C52E5C-22DF-4A2D-B83F-BC064514D7EE}" dt="2022-01-07T16:08:03.807" v="897"/>
        <pc:sldMkLst>
          <pc:docMk/>
          <pc:sldMk cId="2169863463" sldId="1501"/>
        </pc:sldMkLst>
        <pc:spChg chg="mod">
          <ac:chgData name="Ed Godfrey" userId="61aa7c48ee0e3db0" providerId="LiveId" clId="{68C52E5C-22DF-4A2D-B83F-BC064514D7EE}" dt="2022-01-07T16:08:03.807" v="897"/>
          <ac:spMkLst>
            <pc:docMk/>
            <pc:sldMk cId="2169863463" sldId="1501"/>
            <ac:spMk id="5" creationId="{D5E70CC6-BABE-4469-AA71-B5AC73A2C783}"/>
          </ac:spMkLst>
        </pc:spChg>
      </pc:sldChg>
      <pc:sldChg chg="modSp add modAnim">
        <pc:chgData name="Ed Godfrey" userId="61aa7c48ee0e3db0" providerId="LiveId" clId="{68C52E5C-22DF-4A2D-B83F-BC064514D7EE}" dt="2022-01-07T16:08:56.996" v="911"/>
        <pc:sldMkLst>
          <pc:docMk/>
          <pc:sldMk cId="201597897" sldId="1502"/>
        </pc:sldMkLst>
        <pc:spChg chg="mod">
          <ac:chgData name="Ed Godfrey" userId="61aa7c48ee0e3db0" providerId="LiveId" clId="{68C52E5C-22DF-4A2D-B83F-BC064514D7EE}" dt="2022-01-07T16:08:38.606" v="903" actId="12"/>
          <ac:spMkLst>
            <pc:docMk/>
            <pc:sldMk cId="201597897" sldId="1502"/>
            <ac:spMk id="5" creationId="{D5E70CC6-BABE-4469-AA71-B5AC73A2C783}"/>
          </ac:spMkLst>
        </pc:spChg>
      </pc:sldChg>
      <pc:sldChg chg="modSp add modAnim">
        <pc:chgData name="Ed Godfrey" userId="61aa7c48ee0e3db0" providerId="LiveId" clId="{68C52E5C-22DF-4A2D-B83F-BC064514D7EE}" dt="2022-01-07T16:16:09.175" v="966"/>
        <pc:sldMkLst>
          <pc:docMk/>
          <pc:sldMk cId="993270234" sldId="1503"/>
        </pc:sldMkLst>
        <pc:spChg chg="mod">
          <ac:chgData name="Ed Godfrey" userId="61aa7c48ee0e3db0" providerId="LiveId" clId="{68C52E5C-22DF-4A2D-B83F-BC064514D7EE}" dt="2022-01-07T16:15:21.320" v="926" actId="12"/>
          <ac:spMkLst>
            <pc:docMk/>
            <pc:sldMk cId="993270234" sldId="1503"/>
            <ac:spMk id="5" creationId="{D5E70CC6-BABE-4469-AA71-B5AC73A2C783}"/>
          </ac:spMkLst>
        </pc:spChg>
      </pc:sldChg>
      <pc:sldChg chg="modSp add mod">
        <pc:chgData name="Ed Godfrey" userId="61aa7c48ee0e3db0" providerId="LiveId" clId="{68C52E5C-22DF-4A2D-B83F-BC064514D7EE}" dt="2022-01-07T16:11:46.938" v="921" actId="113"/>
        <pc:sldMkLst>
          <pc:docMk/>
          <pc:sldMk cId="2068094157" sldId="1504"/>
        </pc:sldMkLst>
        <pc:spChg chg="mod">
          <ac:chgData name="Ed Godfrey" userId="61aa7c48ee0e3db0" providerId="LiveId" clId="{68C52E5C-22DF-4A2D-B83F-BC064514D7EE}" dt="2022-01-07T16:11:46.938" v="921" actId="113"/>
          <ac:spMkLst>
            <pc:docMk/>
            <pc:sldMk cId="2068094157" sldId="1504"/>
            <ac:spMk id="5" creationId="{D5E70CC6-BABE-4469-AA71-B5AC73A2C783}"/>
          </ac:spMkLst>
        </pc:spChg>
      </pc:sldChg>
      <pc:sldChg chg="modSp add mod modAnim">
        <pc:chgData name="Ed Godfrey" userId="61aa7c48ee0e3db0" providerId="LiveId" clId="{68C52E5C-22DF-4A2D-B83F-BC064514D7EE}" dt="2022-01-07T16:17:07.255" v="978"/>
        <pc:sldMkLst>
          <pc:docMk/>
          <pc:sldMk cId="116671618" sldId="1505"/>
        </pc:sldMkLst>
        <pc:spChg chg="mod">
          <ac:chgData name="Ed Godfrey" userId="61aa7c48ee0e3db0" providerId="LiveId" clId="{68C52E5C-22DF-4A2D-B83F-BC064514D7EE}" dt="2022-01-07T16:16:53.626" v="970" actId="12"/>
          <ac:spMkLst>
            <pc:docMk/>
            <pc:sldMk cId="116671618" sldId="1505"/>
            <ac:spMk id="5" creationId="{D5E70CC6-BABE-4469-AA71-B5AC73A2C783}"/>
          </ac:spMkLst>
        </pc:spChg>
      </pc:sldChg>
      <pc:sldChg chg="modSp add del modAnim">
        <pc:chgData name="Ed Godfrey" userId="61aa7c48ee0e3db0" providerId="LiveId" clId="{68C52E5C-22DF-4A2D-B83F-BC064514D7EE}" dt="2022-01-07T16:22:12.863" v="1018" actId="47"/>
        <pc:sldMkLst>
          <pc:docMk/>
          <pc:sldMk cId="2457156601" sldId="1506"/>
        </pc:sldMkLst>
        <pc:spChg chg="mod">
          <ac:chgData name="Ed Godfrey" userId="61aa7c48ee0e3db0" providerId="LiveId" clId="{68C52E5C-22DF-4A2D-B83F-BC064514D7EE}" dt="2022-01-07T16:18:36.880" v="984" actId="123"/>
          <ac:spMkLst>
            <pc:docMk/>
            <pc:sldMk cId="2457156601" sldId="1506"/>
            <ac:spMk id="5" creationId="{D5E70CC6-BABE-4469-AA71-B5AC73A2C783}"/>
          </ac:spMkLst>
        </pc:spChg>
      </pc:sldChg>
      <pc:sldChg chg="modSp add mod">
        <pc:chgData name="Ed Godfrey" userId="61aa7c48ee0e3db0" providerId="LiveId" clId="{68C52E5C-22DF-4A2D-B83F-BC064514D7EE}" dt="2022-01-07T16:20:17.440" v="1016" actId="20577"/>
        <pc:sldMkLst>
          <pc:docMk/>
          <pc:sldMk cId="3969993560" sldId="1507"/>
        </pc:sldMkLst>
        <pc:spChg chg="mod">
          <ac:chgData name="Ed Godfrey" userId="61aa7c48ee0e3db0" providerId="LiveId" clId="{68C52E5C-22DF-4A2D-B83F-BC064514D7EE}" dt="2022-01-07T16:20:17.440" v="1016" actId="20577"/>
          <ac:spMkLst>
            <pc:docMk/>
            <pc:sldMk cId="3969993560" sldId="1507"/>
            <ac:spMk id="5" creationId="{D5E70CC6-BABE-4469-AA71-B5AC73A2C783}"/>
          </ac:spMkLst>
        </pc:spChg>
      </pc:sldChg>
      <pc:sldChg chg="modSp add mod modAnim">
        <pc:chgData name="Ed Godfrey" userId="61aa7c48ee0e3db0" providerId="LiveId" clId="{68C52E5C-22DF-4A2D-B83F-BC064514D7EE}" dt="2022-01-07T16:24:34.965" v="1051"/>
        <pc:sldMkLst>
          <pc:docMk/>
          <pc:sldMk cId="2676443633" sldId="1508"/>
        </pc:sldMkLst>
        <pc:spChg chg="mod">
          <ac:chgData name="Ed Godfrey" userId="61aa7c48ee0e3db0" providerId="LiveId" clId="{68C52E5C-22DF-4A2D-B83F-BC064514D7EE}" dt="2022-01-07T16:24:00.115" v="1035" actId="313"/>
          <ac:spMkLst>
            <pc:docMk/>
            <pc:sldMk cId="2676443633" sldId="1508"/>
            <ac:spMk id="5" creationId="{D5E70CC6-BABE-4469-AA71-B5AC73A2C783}"/>
          </ac:spMkLst>
        </pc:spChg>
      </pc:sldChg>
      <pc:sldChg chg="modSp add mod">
        <pc:chgData name="Ed Godfrey" userId="61aa7c48ee0e3db0" providerId="LiveId" clId="{68C52E5C-22DF-4A2D-B83F-BC064514D7EE}" dt="2022-01-07T16:25:29.399" v="1056" actId="255"/>
        <pc:sldMkLst>
          <pc:docMk/>
          <pc:sldMk cId="2960577078" sldId="1509"/>
        </pc:sldMkLst>
        <pc:spChg chg="mod">
          <ac:chgData name="Ed Godfrey" userId="61aa7c48ee0e3db0" providerId="LiveId" clId="{68C52E5C-22DF-4A2D-B83F-BC064514D7EE}" dt="2022-01-07T16:25:29.399" v="1056" actId="255"/>
          <ac:spMkLst>
            <pc:docMk/>
            <pc:sldMk cId="2960577078" sldId="1509"/>
            <ac:spMk id="5" creationId="{D5E70CC6-BABE-4469-AA71-B5AC73A2C783}"/>
          </ac:spMkLst>
        </pc:spChg>
      </pc:sldChg>
      <pc:sldChg chg="delSp modSp add mod setBg delDesignElem">
        <pc:chgData name="Ed Godfrey" userId="61aa7c48ee0e3db0" providerId="LiveId" clId="{68C52E5C-22DF-4A2D-B83F-BC064514D7EE}" dt="2022-01-07T16:26:26.308" v="1079" actId="207"/>
        <pc:sldMkLst>
          <pc:docMk/>
          <pc:sldMk cId="2609046637" sldId="1510"/>
        </pc:sldMkLst>
        <pc:spChg chg="mod">
          <ac:chgData name="Ed Godfrey" userId="61aa7c48ee0e3db0" providerId="LiveId" clId="{68C52E5C-22DF-4A2D-B83F-BC064514D7EE}" dt="2022-01-07T16:26:26.308" v="1079" actId="207"/>
          <ac:spMkLst>
            <pc:docMk/>
            <pc:sldMk cId="2609046637" sldId="1510"/>
            <ac:spMk id="5" creationId="{2A15F6D3-56F6-4FB7-BE8C-FA1D4D651CED}"/>
          </ac:spMkLst>
        </pc:spChg>
        <pc:spChg chg="del">
          <ac:chgData name="Ed Godfrey" userId="61aa7c48ee0e3db0" providerId="LiveId" clId="{68C52E5C-22DF-4A2D-B83F-BC064514D7EE}" dt="2022-01-07T16:25:56.969" v="1076"/>
          <ac:spMkLst>
            <pc:docMk/>
            <pc:sldMk cId="2609046637" sldId="1510"/>
            <ac:spMk id="71" creationId="{44B42A97-2187-442B-BB48-39526296DA52}"/>
          </ac:spMkLst>
        </pc:spChg>
        <pc:spChg chg="del">
          <ac:chgData name="Ed Godfrey" userId="61aa7c48ee0e3db0" providerId="LiveId" clId="{68C52E5C-22DF-4A2D-B83F-BC064514D7EE}" dt="2022-01-07T16:25:56.969" v="1076"/>
          <ac:spMkLst>
            <pc:docMk/>
            <pc:sldMk cId="2609046637" sldId="1510"/>
            <ac:spMk id="73" creationId="{F40CA114-B78B-4E3B-A785-96745276B6FB}"/>
          </ac:spMkLst>
        </pc:spChg>
        <pc:spChg chg="del">
          <ac:chgData name="Ed Godfrey" userId="61aa7c48ee0e3db0" providerId="LiveId" clId="{68C52E5C-22DF-4A2D-B83F-BC064514D7EE}" dt="2022-01-07T16:25:56.969" v="1076"/>
          <ac:spMkLst>
            <pc:docMk/>
            <pc:sldMk cId="2609046637" sldId="1510"/>
            <ac:spMk id="75" creationId="{1B1D834C-2707-49B0-A3CE-334D83DFF044}"/>
          </ac:spMkLst>
        </pc:spChg>
        <pc:spChg chg="mod">
          <ac:chgData name="Ed Godfrey" userId="61aa7c48ee0e3db0" providerId="LiveId" clId="{68C52E5C-22DF-4A2D-B83F-BC064514D7EE}" dt="2022-01-07T16:26:03.965" v="1077" actId="207"/>
          <ac:spMkLst>
            <pc:docMk/>
            <pc:sldMk cId="2609046637" sldId="1510"/>
            <ac:spMk id="2050" creationId="{84185356-F473-4163-A17C-84BC2C14A2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1/7/2022</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tx1"/>
                </a:solidFill>
              </a:rPr>
              <a:t>Does Calvinism Lead to Futuristic Premillennialism?</a:t>
            </a:r>
            <a:endParaRPr lang="en-US" altLang="en-US" sz="2000" i="1" kern="1200" dirty="0">
              <a:solidFill>
                <a:schemeClr val="tx1"/>
              </a:solidFill>
            </a:endParaRP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January 9, 2022</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“Is working hard to understand prophetic passages a futile endeavor, since they require a spiritualized or allegorized interpretation in order to be understood?” J. MacArthur</a:t>
            </a:r>
          </a:p>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“Is the truth hidden behind the normal meaning of the words, such that the text actually means something other than what it says?” J. MacArthur</a:t>
            </a:r>
          </a:p>
        </p:txBody>
      </p:sp>
    </p:spTree>
    <p:extLst>
      <p:ext uri="{BB962C8B-B14F-4D97-AF65-F5344CB8AC3E}">
        <p14:creationId xmlns:p14="http://schemas.microsoft.com/office/powerpoint/2010/main" val="1209592739"/>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400" i="0" dirty="0">
                <a:latin typeface="Calibri" panose="020F0502020204030204" pitchFamily="34" charset="0"/>
                <a:cs typeface="Calibri" panose="020F0502020204030204" pitchFamily="34" charset="0"/>
              </a:rPr>
              <a:t>Reminder: The Reformed position has always approached Scripture using a literal hermeneutic – one that takes the Bible at face value and applies the normal rules of language to understand the text.</a:t>
            </a:r>
          </a:p>
          <a:p>
            <a:pPr algn="just" eaLnBrk="1" hangingPunct="1"/>
            <a:endParaRPr lang="en-US" altLang="en-US" sz="2400" dirty="0">
              <a:latin typeface="Calibri" panose="020F0502020204030204" pitchFamily="34" charset="0"/>
              <a:cs typeface="Calibri" panose="020F0502020204030204" pitchFamily="34" charset="0"/>
            </a:endParaRPr>
          </a:p>
          <a:p>
            <a:pPr algn="just" eaLnBrk="1" hangingPunct="1"/>
            <a:r>
              <a:rPr lang="en-US" altLang="en-US" sz="2400" b="0" dirty="0">
                <a:latin typeface="Calibri" panose="020F0502020204030204" pitchFamily="34" charset="0"/>
                <a:cs typeface="Calibri" panose="020F0502020204030204" pitchFamily="34" charset="0"/>
              </a:rPr>
              <a:t>“Let us know that the true meaning of Scripture is the genuine and simple one, let us embrace and hold it tightly.  Let us…boldly set aside as deadly corruptions, those fictitious expositions which lead us away from the literal sense.” J. Calvin</a:t>
            </a:r>
          </a:p>
        </p:txBody>
      </p:sp>
    </p:spTree>
    <p:extLst>
      <p:ext uri="{BB962C8B-B14F-4D97-AF65-F5344CB8AC3E}">
        <p14:creationId xmlns:p14="http://schemas.microsoft.com/office/powerpoint/2010/main" val="1818010329"/>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400" b="0" dirty="0">
                <a:latin typeface="Calibri" panose="020F0502020204030204" pitchFamily="34" charset="0"/>
                <a:cs typeface="Calibri" panose="020F0502020204030204" pitchFamily="34" charset="0"/>
              </a:rPr>
              <a:t>“Since it is almost [the interpreter’s] only task to unfold the mind of the writer whom he has undertaken to expound, he misses the mark, or at least strays outside his limits, by the extent to which he leads his readers away from the meaning of the author [of Scripture].” J. Calvin</a:t>
            </a:r>
          </a:p>
          <a:p>
            <a:pPr algn="just" eaLnBrk="1" hangingPunct="1"/>
            <a:endParaRPr lang="en-US" altLang="en-US" sz="2400" b="0" dirty="0">
              <a:latin typeface="Calibri" panose="020F0502020204030204" pitchFamily="34" charset="0"/>
              <a:cs typeface="Calibri" panose="020F0502020204030204" pitchFamily="34" charset="0"/>
            </a:endParaRPr>
          </a:p>
          <a:p>
            <a:pPr algn="just" eaLnBrk="1" hangingPunct="1"/>
            <a:r>
              <a:rPr lang="en-US" altLang="en-US" sz="2400" b="0" dirty="0">
                <a:latin typeface="Calibri" panose="020F0502020204030204" pitchFamily="34" charset="0"/>
                <a:cs typeface="Calibri" panose="020F0502020204030204" pitchFamily="34" charset="0"/>
              </a:rPr>
              <a:t>“It is presumptuous and almost blasphemous to turn the meaning of Scripture around without due care, as though it were some game that we were playing.” J. Calvin</a:t>
            </a:r>
          </a:p>
        </p:txBody>
      </p:sp>
    </p:spTree>
    <p:extLst>
      <p:ext uri="{BB962C8B-B14F-4D97-AF65-F5344CB8AC3E}">
        <p14:creationId xmlns:p14="http://schemas.microsoft.com/office/powerpoint/2010/main" val="2458300571"/>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81642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sz="2200" b="0" dirty="0">
                <a:latin typeface="Calibri" panose="020F0502020204030204" pitchFamily="34" charset="0"/>
                <a:cs typeface="Calibri" panose="020F0502020204030204" pitchFamily="34" charset="0"/>
              </a:rPr>
              <a:t>“This error [of allegory] has been the source of many evils.  Not only did it open the way for the adulteration of the natural meaning of Scripture but also set up boldness on allegorizing as the chief exegetical virtue.  Thus many of the ancients without any restraint played all sorts of games with the sacred Word of God, as if they were tossing a ball to and </a:t>
            </a:r>
            <a:r>
              <a:rPr lang="en-US" sz="2200" b="0" dirty="0" err="1">
                <a:latin typeface="Calibri" panose="020F0502020204030204" pitchFamily="34" charset="0"/>
                <a:cs typeface="Calibri" panose="020F0502020204030204" pitchFamily="34" charset="0"/>
              </a:rPr>
              <a:t>fro</a:t>
            </a:r>
            <a:r>
              <a:rPr lang="en-US" sz="2200" b="0" dirty="0">
                <a:latin typeface="Calibri" panose="020F0502020204030204" pitchFamily="34" charset="0"/>
                <a:cs typeface="Calibri" panose="020F0502020204030204" pitchFamily="34" charset="0"/>
              </a:rPr>
              <a:t>.  It gave the heretics a chance to throw the Church into turmoil, for when it is accepted practice for anybody to interpret any passage in any way he desired, any mad idea, however absurd or monstrous, could be introduced under the pretext of allegory.  Even good men were carried away by their mistaken fondness for allegories into formulating a great number of perverse opinions” J. Calvin</a:t>
            </a:r>
            <a:endParaRPr lang="en-US" altLang="en-US" sz="2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986346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81642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A literal hermeneutic is the exegetical foundation on which </a:t>
            </a:r>
            <a:r>
              <a:rPr lang="en-US" altLang="en-US" sz="2200" b="0" dirty="0" err="1">
                <a:latin typeface="Calibri" panose="020F0502020204030204" pitchFamily="34" charset="0"/>
                <a:cs typeface="Calibri" panose="020F0502020204030204" pitchFamily="34" charset="0"/>
              </a:rPr>
              <a:t>Premillennialsm</a:t>
            </a:r>
            <a:r>
              <a:rPr lang="en-US" altLang="en-US" sz="2200" b="0" dirty="0">
                <a:latin typeface="Calibri" panose="020F0502020204030204" pitchFamily="34" charset="0"/>
                <a:cs typeface="Calibri" panose="020F0502020204030204" pitchFamily="34" charset="0"/>
              </a:rPr>
              <a:t> rests.</a:t>
            </a:r>
          </a:p>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Yet, Calvin himself proved to be inconsistent in the application of his own commitment to literal hermeneutics.</a:t>
            </a:r>
          </a:p>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“When the prophets describe the kingdom of Christ, they commonly draw similitudes [something that resembles] from the ordinary life of men…  But those expressions are allegorical and are accommodated by the prophet to our ignorance, that we may know, by means of those things which are perceived by our senses, those blessings which have so great and surpassing excellence that our minds cannot comprehend them”. – J. Calvin’s commentary on Isaiah 35</a:t>
            </a:r>
          </a:p>
        </p:txBody>
      </p:sp>
    </p:spTree>
    <p:extLst>
      <p:ext uri="{BB962C8B-B14F-4D97-AF65-F5344CB8AC3E}">
        <p14:creationId xmlns:p14="http://schemas.microsoft.com/office/powerpoint/2010/main" val="20159789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04698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400" b="0" dirty="0">
                <a:effectLst/>
                <a:latin typeface="Calibri" panose="020F0502020204030204" pitchFamily="34" charset="0"/>
                <a:ea typeface="Calibri" panose="020F0502020204030204" pitchFamily="34" charset="0"/>
                <a:cs typeface="Times New Roman" panose="02020603050405020304" pitchFamily="18" charset="0"/>
              </a:rPr>
              <a:t>Calvin again abandoned a literal approach and argued instead that the passage is full of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“metaphorical expressions”</a:t>
            </a:r>
            <a:r>
              <a:rPr lang="en-US" sz="2400" b="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“figurative expressions.”</a:t>
            </a:r>
            <a:r>
              <a:rPr lang="en-US" sz="2400" b="0" dirty="0">
                <a:effectLst/>
                <a:latin typeface="Calibri" panose="020F0502020204030204" pitchFamily="34" charset="0"/>
                <a:ea typeface="Calibri" panose="020F0502020204030204" pitchFamily="34" charset="0"/>
                <a:cs typeface="Times New Roman" panose="02020603050405020304" pitchFamily="18" charset="0"/>
              </a:rPr>
              <a:t> He went on to state that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“if anyone and says that the Prophet does not speak here allegorically; the answer is ready at hand, even this, – that it is a manner of speaking everywhere found in Scripture…  and that the Prophets have accommodated their style, as we have already stated, to the capacities of a rude and weak people.”</a:t>
            </a:r>
            <a:endParaRPr lang="en-US"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809415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Had Calvin had interpreted Amos 9 and other apocalyptic passages in the same way he interpreted the rest of the Bible, using the literal hermeneutic he championed, he would have inevitably reached Futuristic Premillennial conclusions.</a:t>
            </a:r>
          </a:p>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A literal hermeneutic, consistently applied, leads to Futuristic </a:t>
            </a:r>
            <a:r>
              <a:rPr lang="en-US" altLang="en-US" sz="2400" b="0" dirty="0" err="1">
                <a:latin typeface="Calibri" panose="020F0502020204030204" pitchFamily="34" charset="0"/>
                <a:cs typeface="Calibri" panose="020F0502020204030204" pitchFamily="34" charset="0"/>
              </a:rPr>
              <a:t>Premillennialsm</a:t>
            </a:r>
            <a:r>
              <a:rPr lang="en-US" altLang="en-US" sz="2400" b="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93270234"/>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7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fontAlgn="auto" hangingPunct="1">
              <a:spcAft>
                <a:spcPts val="0"/>
              </a:spcAft>
              <a:buFont typeface="Wingdings" panose="05000000000000000000" pitchFamily="2" charset="2"/>
              <a:buChar char="§"/>
              <a:defRPr/>
            </a:pPr>
            <a:r>
              <a:rPr lang="en-US" sz="2400" b="0" i="1" dirty="0">
                <a:solidFill>
                  <a:schemeClr val="bg1"/>
                </a:solidFill>
                <a:latin typeface="Calibri" panose="020F0502020204030204" pitchFamily="34" charset="0"/>
                <a:cs typeface="Calibri" panose="020F0502020204030204" pitchFamily="34" charset="0"/>
              </a:rPr>
              <a:t>“It is generally agreed that if the prophecies are taken literally, they do foretell a restoration of the nation of Israel in the land of Palestine with the Jews having a prominent place in that kingdom and ruling over other nations.” – </a:t>
            </a:r>
            <a:r>
              <a:rPr lang="en-US" sz="2400" b="0" dirty="0">
                <a:solidFill>
                  <a:schemeClr val="bg1"/>
                </a:solidFill>
                <a:latin typeface="Calibri" panose="020F0502020204030204" pitchFamily="34" charset="0"/>
                <a:cs typeface="Calibri" panose="020F0502020204030204" pitchFamily="34" charset="0"/>
              </a:rPr>
              <a:t>L. </a:t>
            </a:r>
            <a:r>
              <a:rPr lang="en-US" sz="2400" b="0" dirty="0" err="1">
                <a:solidFill>
                  <a:schemeClr val="bg1"/>
                </a:solidFill>
                <a:latin typeface="Calibri" panose="020F0502020204030204" pitchFamily="34" charset="0"/>
                <a:cs typeface="Calibri" panose="020F0502020204030204" pitchFamily="34" charset="0"/>
              </a:rPr>
              <a:t>Boettner</a:t>
            </a:r>
            <a:endParaRPr lang="en-US" sz="2400" b="0" dirty="0">
              <a:solidFill>
                <a:schemeClr val="bg1"/>
              </a:solidFill>
              <a:latin typeface="Calibri" panose="020F0502020204030204" pitchFamily="34" charset="0"/>
              <a:cs typeface="Calibri" panose="020F0502020204030204" pitchFamily="34" charset="0"/>
            </a:endParaRPr>
          </a:p>
          <a:p>
            <a:pPr marL="342900" indent="-342900" algn="just" eaLnBrk="1" fontAlgn="auto" hangingPunct="1">
              <a:spcAft>
                <a:spcPts val="0"/>
              </a:spcAft>
              <a:buFont typeface="Wingdings" panose="05000000000000000000" pitchFamily="2" charset="2"/>
              <a:buChar char="§"/>
              <a:defRPr/>
            </a:pPr>
            <a:r>
              <a:rPr lang="en-US" sz="2400" b="0" dirty="0">
                <a:solidFill>
                  <a:schemeClr val="bg1"/>
                </a:solidFill>
                <a:latin typeface="Calibri" panose="020F0502020204030204" pitchFamily="34" charset="0"/>
                <a:cs typeface="Calibri" panose="020F0502020204030204" pitchFamily="34" charset="0"/>
              </a:rPr>
              <a:t>There is no good reason to change our hermeneutic when approaching end times prophecy.</a:t>
            </a:r>
          </a:p>
          <a:p>
            <a:pPr marL="342900" indent="-342900" algn="just" eaLnBrk="1" fontAlgn="auto" hangingPunct="1">
              <a:spcAft>
                <a:spcPts val="0"/>
              </a:spcAft>
              <a:buFont typeface="Wingdings" panose="05000000000000000000" pitchFamily="2" charset="2"/>
              <a:buChar char="§"/>
              <a:defRPr/>
            </a:pPr>
            <a:r>
              <a:rPr lang="en-US" sz="2400" b="0" dirty="0">
                <a:solidFill>
                  <a:schemeClr val="bg1"/>
                </a:solidFill>
                <a:latin typeface="Calibri" panose="020F0502020204030204" pitchFamily="34" charset="0"/>
                <a:cs typeface="Calibri" panose="020F0502020204030204" pitchFamily="34" charset="0"/>
              </a:rPr>
              <a:t>J.C. Ryle accurately points out that it is inconsistent to arbitrarily change our method of interpretation when we come to end time prophecy. </a:t>
            </a:r>
          </a:p>
        </p:txBody>
      </p:sp>
    </p:spTree>
    <p:extLst>
      <p:ext uri="{BB962C8B-B14F-4D97-AF65-F5344CB8AC3E}">
        <p14:creationId xmlns:p14="http://schemas.microsoft.com/office/powerpoint/2010/main" val="11667161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293483"/>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sz="2100" b="0" dirty="0">
                <a:latin typeface="Calibri" panose="020F0502020204030204" pitchFamily="34" charset="0"/>
                <a:cs typeface="Calibri" panose="020F0502020204030204" pitchFamily="34" charset="0"/>
              </a:rPr>
              <a:t>“All these [prophetic] texts are to my mind plain prophecies of Christ’s second coming and kingdom.  All are yet without their accomplishment, and all shall yet be literally and exactly fulfilled.  I say “literally and exactly fulfilled,” and I say so advisedly.  From the first day that I began to read the Bible with my heart, I have never been able to see these texts, and hundreds like them, in any other light.  It always seemed to me that as we take literally the texts foretelling that the walls of Babylon shall be cast down, so we ought to take literally the texts foretelling that the walls of Zion shall be built up – that as according to prophecy the Jews were literally scattered, so according to prophecy the Jews will be literally gathered – and that as the least and minutest predictions were made good on the subject of our Lord’s coming to suffer, so the minutest predictions shall be made good which describe our Lord’s coming to reign.” J.C. Ryle (1816-1900)</a:t>
            </a:r>
          </a:p>
        </p:txBody>
      </p:sp>
    </p:spTree>
    <p:extLst>
      <p:ext uri="{BB962C8B-B14F-4D97-AF65-F5344CB8AC3E}">
        <p14:creationId xmlns:p14="http://schemas.microsoft.com/office/powerpoint/2010/main" val="3969993560"/>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15498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Calvin based his assumptions on the fact that that those prophecies had not yet been fulfilled in history, and therefore could not be taken literally.</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By rejecting the possibility of future fulfillment, Calvin embraced the very hermeneutical error he had denounced elsewhere; the allegorical method.</a:t>
            </a:r>
          </a:p>
          <a:p>
            <a:pPr marL="342900" indent="-342900" algn="just" eaLnBrk="1" hangingPunct="1">
              <a:buFont typeface="Wingdings" panose="05000000000000000000" pitchFamily="2" charset="2"/>
              <a:buChar char="§"/>
            </a:pPr>
            <a:r>
              <a:rPr lang="en-US" altLang="en-US" sz="2400" b="0" i="1" dirty="0">
                <a:solidFill>
                  <a:schemeClr val="bg1"/>
                </a:solidFill>
                <a:latin typeface="Calibri" panose="020F0502020204030204" pitchFamily="34" charset="0"/>
                <a:cs typeface="Calibri" panose="020F0502020204030204" pitchFamily="34" charset="0"/>
              </a:rPr>
              <a:t>“Calvin indicates that the difference between his approach and that of the allegorists is one of degree – he is moderate; they are excessive.”</a:t>
            </a:r>
            <a:r>
              <a:rPr lang="en-US" altLang="en-US" sz="2400" b="0" dirty="0">
                <a:solidFill>
                  <a:schemeClr val="bg1"/>
                </a:solidFill>
                <a:latin typeface="Calibri" panose="020F0502020204030204" pitchFamily="34" charset="0"/>
                <a:cs typeface="Calibri" panose="020F0502020204030204" pitchFamily="34" charset="0"/>
              </a:rPr>
              <a:t> – D. Puckett</a:t>
            </a:r>
            <a:endParaRPr lang="en-US" altLang="en-US" sz="2400" b="0" i="1" dirty="0">
              <a:solidFill>
                <a:schemeClr val="bg1"/>
              </a:solidFill>
              <a:latin typeface="Calibri" panose="020F0502020204030204" pitchFamily="34" charset="0"/>
              <a:cs typeface="Calibri" panose="020F0502020204030204" pitchFamily="34" charset="0"/>
            </a:endParaRP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An excellent quote from Calvin </a:t>
            </a:r>
            <a:r>
              <a:rPr lang="en-US" altLang="en-US" sz="2400" b="0" i="1" dirty="0">
                <a:solidFill>
                  <a:schemeClr val="bg1"/>
                </a:solidFill>
                <a:latin typeface="Calibri" panose="020F0502020204030204" pitchFamily="34" charset="0"/>
                <a:cs typeface="Calibri" panose="020F0502020204030204" pitchFamily="34" charset="0"/>
              </a:rPr>
              <a:t>“Let us know that the true meaning of Scripture is the genuine and simple one.”</a:t>
            </a:r>
            <a:endParaRPr lang="en-US" altLang="en-US" sz="2400" b="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644363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7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862322"/>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defRPr/>
            </a:pPr>
            <a:r>
              <a:rPr lang="en-US" sz="1800" dirty="0"/>
              <a:t>Two reasons why those who hold to Reformed theology ought to embrace Futuristic Premillennialism.</a:t>
            </a:r>
          </a:p>
          <a:p>
            <a:pPr algn="just" eaLnBrk="1" hangingPunct="1">
              <a:buFont typeface="Arial" charset="0"/>
              <a:buChar char="•"/>
              <a:defRPr/>
            </a:pPr>
            <a:endParaRPr lang="en-US" sz="1800" dirty="0"/>
          </a:p>
          <a:p>
            <a:pPr marL="514350" indent="-514350" algn="just" eaLnBrk="1" hangingPunct="1">
              <a:buFont typeface="+mj-lt"/>
              <a:buAutoNum type="arabicPeriod"/>
              <a:defRPr/>
            </a:pPr>
            <a:r>
              <a:rPr lang="en-US" sz="1800" b="0" u="sng" dirty="0"/>
              <a:t>Eschatology and the Reformed Hermeneutic</a:t>
            </a:r>
          </a:p>
          <a:p>
            <a:pPr algn="just" eaLnBrk="1" hangingPunct="1">
              <a:defRPr/>
            </a:pPr>
            <a:endParaRPr lang="en-US" sz="1800" b="0" u="sng" dirty="0"/>
          </a:p>
          <a:p>
            <a:pPr marL="514350" indent="-514350" algn="just" eaLnBrk="1" hangingPunct="1">
              <a:buFont typeface="+mj-lt"/>
              <a:buAutoNum type="arabicPeriod" startAt="2"/>
              <a:defRPr/>
            </a:pPr>
            <a:r>
              <a:rPr lang="en-US" sz="1800" b="0" u="sng" dirty="0"/>
              <a:t>Eschatology and the Doctrine of Election</a:t>
            </a:r>
          </a:p>
          <a:p>
            <a:pPr marL="514350" indent="-514350" algn="just" eaLnBrk="1" hangingPunct="1">
              <a:buFont typeface="+mj-lt"/>
              <a:buAutoNum type="arabicPeriod" startAt="2"/>
              <a:defRPr/>
            </a:pPr>
            <a:endParaRPr lang="en-US" sz="1800" u="sng" dirty="0"/>
          </a:p>
          <a:p>
            <a:pPr algn="just" eaLnBrk="1" hangingPunct="1">
              <a:defRPr/>
            </a:pPr>
            <a:r>
              <a:rPr lang="en-US" sz="1800" dirty="0"/>
              <a:t>Question:</a:t>
            </a:r>
          </a:p>
          <a:p>
            <a:pPr algn="just" eaLnBrk="1" hangingPunct="1">
              <a:defRPr/>
            </a:pPr>
            <a:r>
              <a:rPr lang="en-US" sz="1800" b="0" i="0" dirty="0"/>
              <a:t>Does the Bible teach that the church is now Israel, or is Israel distinct from the church?</a:t>
            </a:r>
          </a:p>
        </p:txBody>
      </p:sp>
    </p:spTree>
    <p:extLst>
      <p:ext uri="{BB962C8B-B14F-4D97-AF65-F5344CB8AC3E}">
        <p14:creationId xmlns:p14="http://schemas.microsoft.com/office/powerpoint/2010/main" val="54771593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5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750"/>
                                        <p:tgtEl>
                                          <p:spTgt spid="5">
                                            <p:txEl>
                                              <p:pRg st="2" end="2"/>
                                            </p:txEl>
                                          </p:spTgt>
                                        </p:tgtEl>
                                      </p:cBhvr>
                                    </p:animEffect>
                                  </p:childTnLst>
                                </p:cTn>
                              </p:par>
                            </p:childTnLst>
                          </p:cTn>
                        </p:par>
                        <p:par>
                          <p:cTn id="12" fill="hold">
                            <p:stCondLst>
                              <p:cond delay="3750"/>
                            </p:stCondLst>
                            <p:childTnLst>
                              <p:par>
                                <p:cTn id="13" presetID="10" presetClass="entr" presetSubtype="0" fill="hold" nodeType="afterEffect">
                                  <p:stCondLst>
                                    <p:cond delay="7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par>
                          <p:cTn id="16" fill="hold">
                            <p:stCondLst>
                              <p:cond delay="6250"/>
                            </p:stCondLst>
                            <p:childTnLst>
                              <p:par>
                                <p:cTn id="17" presetID="10" presetClass="entr" presetSubtype="0" fill="hold" nodeType="afterEffect">
                                  <p:stCondLst>
                                    <p:cond delay="1725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fade">
                                      <p:cBhvr>
                                        <p:cTn id="19" dur="1750"/>
                                        <p:tgtEl>
                                          <p:spTgt spid="5">
                                            <p:txEl>
                                              <p:pRg st="6" end="6"/>
                                            </p:txEl>
                                          </p:spTgt>
                                        </p:tgtEl>
                                      </p:cBhvr>
                                    </p:animEffect>
                                  </p:childTnLst>
                                </p:cTn>
                              </p:par>
                            </p:childTnLst>
                          </p:cTn>
                        </p:par>
                        <p:par>
                          <p:cTn id="20" fill="hold">
                            <p:stCondLst>
                              <p:cond delay="25250"/>
                            </p:stCondLst>
                            <p:childTnLst>
                              <p:par>
                                <p:cTn id="21" presetID="10" presetClass="entr" presetSubtype="0" fill="hold" nodeType="afterEffect">
                                  <p:stCondLst>
                                    <p:cond delay="25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fade">
                                      <p:cBhvr>
                                        <p:cTn id="23" dur="1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24676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800" b="0" i="1" dirty="0">
                <a:solidFill>
                  <a:schemeClr val="bg1"/>
                </a:solidFill>
                <a:latin typeface="Calibri" panose="020F0502020204030204" pitchFamily="34" charset="0"/>
                <a:cs typeface="Calibri" panose="020F0502020204030204" pitchFamily="34" charset="0"/>
              </a:rPr>
              <a:t>Those who follow in the Reformed tradition, who hold to a literal approach to Bible interpretation, ought to be the foremost advocates of Futuristic Premillennialism.  From the standpoint of Hermeneutics, it is inconsistent for them not to be.”</a:t>
            </a:r>
            <a:r>
              <a:rPr lang="en-US" altLang="en-US" sz="2800" b="0" dirty="0">
                <a:solidFill>
                  <a:schemeClr val="bg1"/>
                </a:solidFill>
                <a:latin typeface="Calibri" panose="020F0502020204030204" pitchFamily="34" charset="0"/>
                <a:cs typeface="Calibri" panose="020F0502020204030204" pitchFamily="34" charset="0"/>
              </a:rPr>
              <a:t> – J. MacArthur</a:t>
            </a:r>
          </a:p>
        </p:txBody>
      </p:sp>
    </p:spTree>
    <p:extLst>
      <p:ext uri="{BB962C8B-B14F-4D97-AF65-F5344CB8AC3E}">
        <p14:creationId xmlns:p14="http://schemas.microsoft.com/office/powerpoint/2010/main" val="296057707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bg1"/>
                </a:solidFill>
              </a:rPr>
              <a:t>Does Calvinism Lead to Futuristic Premillennialism?</a:t>
            </a:r>
            <a:endParaRPr lang="en-US" altLang="en-US" sz="2000" i="1" kern="1200" dirty="0">
              <a:solidFill>
                <a:schemeClr val="bg1"/>
              </a:solidFill>
            </a:endParaRP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latin typeface="Abadi" panose="020B0604020104020204" pitchFamily="34" charset="0"/>
              </a:rPr>
              <a:t>January 9, 2022</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extLst>
      <p:ext uri="{BB962C8B-B14F-4D97-AF65-F5344CB8AC3E}">
        <p14:creationId xmlns:p14="http://schemas.microsoft.com/office/powerpoint/2010/main" val="260904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indent="0" algn="just" eaLnBrk="1" fontAlgn="auto" hangingPunct="1">
              <a:spcAft>
                <a:spcPts val="0"/>
              </a:spcAft>
              <a:buFont typeface="Arial" panose="020B0604020202020204" pitchFamily="34" charset="0"/>
              <a:buNone/>
              <a:defRPr/>
            </a:pPr>
            <a:r>
              <a:rPr lang="en-US" sz="1800" i="0" dirty="0"/>
              <a:t>A brief Calvinism primer.</a:t>
            </a:r>
          </a:p>
          <a:p>
            <a:pPr marL="0" indent="0" algn="just" eaLnBrk="1" fontAlgn="auto" hangingPunct="1">
              <a:spcAft>
                <a:spcPts val="0"/>
              </a:spcAft>
              <a:buFont typeface="Arial" panose="020B0604020202020204" pitchFamily="34" charset="0"/>
              <a:buNone/>
              <a:defRPr/>
            </a:pPr>
            <a:r>
              <a:rPr lang="en-US" sz="1800" b="0" dirty="0"/>
              <a:t>Synonymous terms:</a:t>
            </a:r>
          </a:p>
          <a:p>
            <a:pPr marL="0" indent="0" algn="just" eaLnBrk="1" fontAlgn="auto" hangingPunct="1">
              <a:spcAft>
                <a:spcPts val="0"/>
              </a:spcAft>
              <a:buFont typeface="Arial" panose="020B0604020202020204" pitchFamily="34" charset="0"/>
              <a:buNone/>
              <a:defRPr/>
            </a:pPr>
            <a:endParaRPr lang="en-US" sz="1800" b="0" dirty="0"/>
          </a:p>
          <a:p>
            <a:pPr algn="just" eaLnBrk="1" fontAlgn="auto" hangingPunct="1">
              <a:spcAft>
                <a:spcPts val="0"/>
              </a:spcAft>
              <a:buFont typeface="Arial" charset="0"/>
              <a:buChar char="•"/>
              <a:defRPr/>
            </a:pPr>
            <a:r>
              <a:rPr lang="en-US" sz="1800" b="0" dirty="0"/>
              <a:t>Reformed Theology</a:t>
            </a:r>
          </a:p>
          <a:p>
            <a:pPr algn="just" eaLnBrk="1" fontAlgn="auto" hangingPunct="1">
              <a:spcAft>
                <a:spcPts val="0"/>
              </a:spcAft>
              <a:buFont typeface="Arial" charset="0"/>
              <a:buChar char="•"/>
              <a:defRPr/>
            </a:pPr>
            <a:r>
              <a:rPr lang="en-US" sz="1800" b="0" dirty="0"/>
              <a:t>Doctrines of Grace (preferred)</a:t>
            </a:r>
          </a:p>
          <a:p>
            <a:pPr algn="just" eaLnBrk="1" fontAlgn="auto" hangingPunct="1">
              <a:spcAft>
                <a:spcPts val="0"/>
              </a:spcAft>
              <a:buFont typeface="Arial" charset="0"/>
              <a:buChar char="•"/>
              <a:defRPr/>
            </a:pPr>
            <a:r>
              <a:rPr lang="en-US" sz="1800" b="0" dirty="0"/>
              <a:t>Calvinism</a:t>
            </a:r>
          </a:p>
          <a:p>
            <a:pPr lvl="1" algn="just" eaLnBrk="1" fontAlgn="auto" hangingPunct="1">
              <a:spcAft>
                <a:spcPts val="0"/>
              </a:spcAft>
              <a:buFont typeface="Arial" charset="0"/>
              <a:buChar char="•"/>
              <a:defRPr/>
            </a:pPr>
            <a:r>
              <a:rPr lang="en-US" sz="1800" b="0" dirty="0"/>
              <a:t>The pigeonhole effect</a:t>
            </a:r>
          </a:p>
          <a:p>
            <a:pPr lvl="1" algn="just" eaLnBrk="1" fontAlgn="auto" hangingPunct="1">
              <a:spcAft>
                <a:spcPts val="0"/>
              </a:spcAft>
              <a:buFont typeface="Arial" charset="0"/>
              <a:buChar char="•"/>
              <a:defRPr/>
            </a:pPr>
            <a:r>
              <a:rPr lang="en-US" sz="1800" b="0" dirty="0"/>
              <a:t>The following of a “man”</a:t>
            </a:r>
          </a:p>
        </p:txBody>
      </p:sp>
    </p:spTree>
    <p:extLst>
      <p:ext uri="{BB962C8B-B14F-4D97-AF65-F5344CB8AC3E}">
        <p14:creationId xmlns:p14="http://schemas.microsoft.com/office/powerpoint/2010/main" val="280594820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175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1750"/>
                                        <p:tgtEl>
                                          <p:spTgt spid="5">
                                            <p:txEl>
                                              <p:pRg st="3" end="3"/>
                                            </p:txEl>
                                          </p:spTgt>
                                        </p:tgtEl>
                                      </p:cBhvr>
                                    </p:animEffect>
                                  </p:childTnLst>
                                </p:cTn>
                              </p:par>
                            </p:childTnLst>
                          </p:cTn>
                        </p:par>
                        <p:par>
                          <p:cTn id="12" fill="hold">
                            <p:stCondLst>
                              <p:cond delay="5500"/>
                            </p:stCondLst>
                            <p:childTnLst>
                              <p:par>
                                <p:cTn id="13" presetID="10" presetClass="entr" presetSubtype="0" fill="hold" nodeType="afterEffect">
                                  <p:stCondLst>
                                    <p:cond delay="17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par>
                          <p:cTn id="16" fill="hold">
                            <p:stCondLst>
                              <p:cond delay="9000"/>
                            </p:stCondLst>
                            <p:childTnLst>
                              <p:par>
                                <p:cTn id="17" presetID="10" presetClass="entr" presetSubtype="0" fill="hold" nodeType="afterEffect">
                                  <p:stCondLst>
                                    <p:cond delay="175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1750"/>
                                        <p:tgtEl>
                                          <p:spTgt spid="5">
                                            <p:txEl>
                                              <p:pRg st="5" end="5"/>
                                            </p:txEl>
                                          </p:spTgt>
                                        </p:tgtEl>
                                      </p:cBhvr>
                                    </p:animEffect>
                                  </p:childTnLst>
                                </p:cTn>
                              </p:par>
                            </p:childTnLst>
                          </p:cTn>
                        </p:par>
                        <p:par>
                          <p:cTn id="20" fill="hold">
                            <p:stCondLst>
                              <p:cond delay="12500"/>
                            </p:stCondLst>
                            <p:childTnLst>
                              <p:par>
                                <p:cTn id="21" presetID="10" presetClass="entr" presetSubtype="0" fill="hold" nodeType="afterEffect">
                                  <p:stCondLst>
                                    <p:cond delay="175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750"/>
                                        <p:tgtEl>
                                          <p:spTgt spid="5">
                                            <p:txEl>
                                              <p:pRg st="6" end="6"/>
                                            </p:txEl>
                                          </p:spTgt>
                                        </p:tgtEl>
                                      </p:cBhvr>
                                    </p:animEffect>
                                  </p:childTnLst>
                                </p:cTn>
                              </p:par>
                            </p:childTnLst>
                          </p:cTn>
                        </p:par>
                        <p:par>
                          <p:cTn id="24" fill="hold">
                            <p:stCondLst>
                              <p:cond delay="16000"/>
                            </p:stCondLst>
                            <p:childTnLst>
                              <p:par>
                                <p:cTn id="25" presetID="10" presetClass="entr" presetSubtype="0" fill="hold" nodeType="afterEffect">
                                  <p:stCondLst>
                                    <p:cond delay="175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indent="0" algn="just" eaLnBrk="1" fontAlgn="auto" hangingPunct="1">
              <a:spcAft>
                <a:spcPts val="0"/>
              </a:spcAft>
              <a:buFont typeface="Arial" panose="020B0604020202020204" pitchFamily="34" charset="0"/>
              <a:buNone/>
              <a:defRPr/>
            </a:pPr>
            <a:r>
              <a:rPr lang="en-US" sz="1800" i="0" dirty="0"/>
              <a:t>TULIP</a:t>
            </a:r>
          </a:p>
          <a:p>
            <a:pPr marL="0" indent="0" algn="just" eaLnBrk="1" fontAlgn="auto" hangingPunct="1">
              <a:spcAft>
                <a:spcPts val="0"/>
              </a:spcAft>
              <a:buFont typeface="Arial" panose="020B0604020202020204" pitchFamily="34" charset="0"/>
              <a:buNone/>
              <a:defRPr/>
            </a:pPr>
            <a:r>
              <a:rPr lang="en-US" sz="1800" b="0" dirty="0"/>
              <a:t>A response to unbiblical teaching:</a:t>
            </a:r>
          </a:p>
          <a:p>
            <a:pPr marL="0" indent="0" algn="just" eaLnBrk="1" fontAlgn="auto" hangingPunct="1">
              <a:spcAft>
                <a:spcPts val="0"/>
              </a:spcAft>
              <a:buFont typeface="Arial" panose="020B0604020202020204" pitchFamily="34" charset="0"/>
              <a:buNone/>
              <a:defRPr/>
            </a:pPr>
            <a:endParaRPr lang="en-US" sz="1800" b="0" dirty="0"/>
          </a:p>
          <a:p>
            <a:pPr marL="0" indent="0" algn="just" eaLnBrk="1" fontAlgn="auto" hangingPunct="1">
              <a:spcAft>
                <a:spcPts val="0"/>
              </a:spcAft>
              <a:buFont typeface="Arial" panose="020B0604020202020204" pitchFamily="34" charset="0"/>
              <a:buNone/>
              <a:defRPr/>
            </a:pPr>
            <a:r>
              <a:rPr lang="en-US" sz="1800" dirty="0"/>
              <a:t>T</a:t>
            </a:r>
            <a:r>
              <a:rPr lang="en-US" sz="1800" b="0" dirty="0"/>
              <a:t>   	total depravity (or inability)</a:t>
            </a:r>
          </a:p>
          <a:p>
            <a:pPr marL="0" indent="0" algn="just" eaLnBrk="1" fontAlgn="auto" hangingPunct="1">
              <a:spcAft>
                <a:spcPts val="0"/>
              </a:spcAft>
              <a:buFont typeface="Arial" panose="020B0604020202020204" pitchFamily="34" charset="0"/>
              <a:buNone/>
              <a:defRPr/>
            </a:pPr>
            <a:r>
              <a:rPr lang="en-US" sz="1800" dirty="0"/>
              <a:t>U</a:t>
            </a:r>
            <a:r>
              <a:rPr lang="en-US" sz="1800" b="0" dirty="0"/>
              <a:t>  	unconditional election</a:t>
            </a:r>
          </a:p>
          <a:p>
            <a:pPr marL="0" indent="0" algn="just" eaLnBrk="1" fontAlgn="auto" hangingPunct="1">
              <a:spcAft>
                <a:spcPts val="0"/>
              </a:spcAft>
              <a:buFont typeface="Arial" panose="020B0604020202020204" pitchFamily="34" charset="0"/>
              <a:buNone/>
              <a:defRPr/>
            </a:pPr>
            <a:r>
              <a:rPr lang="en-US" sz="1800" dirty="0"/>
              <a:t>L </a:t>
            </a:r>
            <a:r>
              <a:rPr lang="en-US" sz="1800" b="0" dirty="0"/>
              <a:t> 	limited atonement</a:t>
            </a:r>
          </a:p>
          <a:p>
            <a:pPr marL="0" indent="0" algn="just" eaLnBrk="1" fontAlgn="auto" hangingPunct="1">
              <a:spcAft>
                <a:spcPts val="0"/>
              </a:spcAft>
              <a:buFont typeface="Arial" panose="020B0604020202020204" pitchFamily="34" charset="0"/>
              <a:buNone/>
              <a:defRPr/>
            </a:pPr>
            <a:r>
              <a:rPr lang="en-US" sz="1800" dirty="0"/>
              <a:t>I </a:t>
            </a:r>
            <a:r>
              <a:rPr lang="en-US" sz="1800" b="0" dirty="0"/>
              <a:t>	irresistible grace</a:t>
            </a:r>
          </a:p>
          <a:p>
            <a:pPr marL="0" indent="0" algn="just" eaLnBrk="1" fontAlgn="auto" hangingPunct="1">
              <a:spcAft>
                <a:spcPts val="0"/>
              </a:spcAft>
              <a:buFont typeface="Arial" panose="020B0604020202020204" pitchFamily="34" charset="0"/>
              <a:buNone/>
              <a:defRPr/>
            </a:pPr>
            <a:r>
              <a:rPr lang="en-US" sz="1800" dirty="0"/>
              <a:t>P</a:t>
            </a:r>
            <a:r>
              <a:rPr lang="en-US" sz="1800" b="0" dirty="0"/>
              <a:t> 	perseverance of the saints</a:t>
            </a:r>
          </a:p>
        </p:txBody>
      </p:sp>
    </p:spTree>
    <p:extLst>
      <p:ext uri="{BB962C8B-B14F-4D97-AF65-F5344CB8AC3E}">
        <p14:creationId xmlns:p14="http://schemas.microsoft.com/office/powerpoint/2010/main" val="401316669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1750"/>
                                        <p:tgtEl>
                                          <p:spTgt spid="5">
                                            <p:txEl>
                                              <p:pRg st="3" end="3"/>
                                            </p:txEl>
                                          </p:spTgt>
                                        </p:tgtEl>
                                      </p:cBhvr>
                                    </p:animEffect>
                                  </p:childTnLst>
                                </p:cTn>
                              </p:par>
                            </p:childTnLst>
                          </p:cTn>
                        </p:par>
                        <p:par>
                          <p:cTn id="12" fill="hold">
                            <p:stCondLst>
                              <p:cond delay="4000"/>
                            </p:stCondLst>
                            <p:childTnLst>
                              <p:par>
                                <p:cTn id="13" presetID="10" presetClass="entr" presetSubtype="0" fill="hold" nodeType="afterEffect">
                                  <p:stCondLst>
                                    <p:cond delay="2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par>
                          <p:cTn id="16" fill="hold">
                            <p:stCondLst>
                              <p:cond delay="6000"/>
                            </p:stCondLst>
                            <p:childTnLst>
                              <p:par>
                                <p:cTn id="17" presetID="10" presetClass="entr" presetSubtype="0" fill="hold" nodeType="afterEffect">
                                  <p:stCondLst>
                                    <p:cond delay="25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1750"/>
                                        <p:tgtEl>
                                          <p:spTgt spid="5">
                                            <p:txEl>
                                              <p:pRg st="5" end="5"/>
                                            </p:txEl>
                                          </p:spTgt>
                                        </p:tgtEl>
                                      </p:cBhvr>
                                    </p:animEffect>
                                  </p:childTnLst>
                                </p:cTn>
                              </p:par>
                            </p:childTnLst>
                          </p:cTn>
                        </p:par>
                        <p:par>
                          <p:cTn id="20" fill="hold">
                            <p:stCondLst>
                              <p:cond delay="8000"/>
                            </p:stCondLst>
                            <p:childTnLst>
                              <p:par>
                                <p:cTn id="21" presetID="10" presetClass="entr" presetSubtype="0" fill="hold" nodeType="afterEffect">
                                  <p:stCondLst>
                                    <p:cond delay="25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750"/>
                                        <p:tgtEl>
                                          <p:spTgt spid="5">
                                            <p:txEl>
                                              <p:pRg st="6" end="6"/>
                                            </p:txEl>
                                          </p:spTgt>
                                        </p:tgtEl>
                                      </p:cBhvr>
                                    </p:animEffect>
                                  </p:childTnLst>
                                </p:cTn>
                              </p:par>
                            </p:childTnLst>
                          </p:cTn>
                        </p:par>
                        <p:par>
                          <p:cTn id="24" fill="hold">
                            <p:stCondLst>
                              <p:cond delay="10000"/>
                            </p:stCondLst>
                            <p:childTnLst>
                              <p:par>
                                <p:cTn id="25" presetID="10" presetClass="entr" presetSubtype="0" fill="hold" nodeType="afterEffect">
                                  <p:stCondLst>
                                    <p:cond delay="25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585871"/>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1800" u="sng" dirty="0"/>
              <a:t>Total Depravity (or Total Inability)</a:t>
            </a:r>
            <a:r>
              <a:rPr lang="en-US" sz="1800" dirty="0"/>
              <a:t> - </a:t>
            </a:r>
            <a:r>
              <a:rPr lang="en-US" sz="1800" b="0" dirty="0"/>
              <a:t>The corrupting influence of sin which extends to every part of man, his body and soul.</a:t>
            </a:r>
            <a:endParaRPr lang="en-US" sz="1000" b="0" dirty="0"/>
          </a:p>
          <a:p>
            <a:pPr algn="just" eaLnBrk="1" fontAlgn="auto" hangingPunct="1">
              <a:spcAft>
                <a:spcPts val="0"/>
              </a:spcAft>
              <a:defRPr/>
            </a:pPr>
            <a:endParaRPr lang="en-US" sz="1000" dirty="0"/>
          </a:p>
          <a:p>
            <a:pPr algn="just" eaLnBrk="1" fontAlgn="auto" hangingPunct="1">
              <a:spcAft>
                <a:spcPts val="0"/>
              </a:spcAft>
              <a:defRPr/>
            </a:pPr>
            <a:r>
              <a:rPr lang="en-US" sz="1800" u="sng" dirty="0"/>
              <a:t>Unconditional Election</a:t>
            </a:r>
            <a:r>
              <a:rPr lang="en-US" sz="1800" dirty="0"/>
              <a:t> - </a:t>
            </a:r>
            <a:r>
              <a:rPr lang="en-US" sz="1800" b="0" dirty="0"/>
              <a:t>God, before the foundation of the world, chose certain individuals from among the fallen members of Adam’s race to be the objects of His undeserved favor.</a:t>
            </a:r>
            <a:endParaRPr lang="en-US" sz="1000" b="0" dirty="0"/>
          </a:p>
          <a:p>
            <a:pPr algn="just" eaLnBrk="1" fontAlgn="auto" hangingPunct="1">
              <a:spcAft>
                <a:spcPts val="0"/>
              </a:spcAft>
              <a:defRPr/>
            </a:pPr>
            <a:endParaRPr lang="en-US" sz="1000" dirty="0"/>
          </a:p>
          <a:p>
            <a:pPr algn="just" eaLnBrk="1" fontAlgn="auto" hangingPunct="1">
              <a:spcAft>
                <a:spcPts val="0"/>
              </a:spcAft>
              <a:defRPr/>
            </a:pPr>
            <a:r>
              <a:rPr lang="en-US" sz="1800" u="sng" dirty="0"/>
              <a:t>Limited Atonement (or Particular Redemption)</a:t>
            </a:r>
            <a:r>
              <a:rPr lang="en-US" sz="1800" dirty="0"/>
              <a:t> - </a:t>
            </a:r>
            <a:r>
              <a:rPr lang="en-US" sz="1800" b="0" dirty="0"/>
              <a:t>Christ’s redeeming work was intended to render complete satisfaction for certain specified sinners and no one else.</a:t>
            </a:r>
            <a:endParaRPr lang="en-US" sz="1000" b="0" dirty="0"/>
          </a:p>
          <a:p>
            <a:pPr algn="just" eaLnBrk="1" fontAlgn="auto" hangingPunct="1">
              <a:spcAft>
                <a:spcPts val="0"/>
              </a:spcAft>
              <a:defRPr/>
            </a:pPr>
            <a:endParaRPr lang="en-US" sz="1000" b="0" dirty="0"/>
          </a:p>
          <a:p>
            <a:pPr algn="just" eaLnBrk="1" hangingPunct="1"/>
            <a:r>
              <a:rPr lang="en-US" altLang="en-US" sz="1800" u="sng" dirty="0"/>
              <a:t>Irresistible Grace</a:t>
            </a:r>
            <a:r>
              <a:rPr lang="en-US" altLang="en-US" sz="1800" dirty="0"/>
              <a:t> - </a:t>
            </a:r>
            <a:r>
              <a:rPr lang="en-US" altLang="en-US" sz="1800" b="0" dirty="0"/>
              <a:t>The special inward call of the Spirit never fails to result in the conversion of those to whom it is made.</a:t>
            </a:r>
            <a:endParaRPr lang="en-US" altLang="en-US" sz="1000" b="0" dirty="0"/>
          </a:p>
          <a:p>
            <a:pPr algn="just" eaLnBrk="1" hangingPunct="1"/>
            <a:endParaRPr lang="en-US" altLang="en-US" sz="1000" dirty="0"/>
          </a:p>
          <a:p>
            <a:pPr algn="just" eaLnBrk="1" hangingPunct="1"/>
            <a:r>
              <a:rPr lang="en-US" altLang="en-US" sz="1800" u="sng" dirty="0"/>
              <a:t>The Perseverance of the Saints (or the Security of Believers)</a:t>
            </a:r>
            <a:r>
              <a:rPr lang="en-US" altLang="en-US" sz="1800" dirty="0"/>
              <a:t> - </a:t>
            </a:r>
            <a:r>
              <a:rPr lang="en-US" altLang="en-US" sz="1800" b="0" dirty="0"/>
              <a:t>The elect are not only redeemed by Christ and renewed by the Spirit, but also kept in faith by the almighty power of God.</a:t>
            </a:r>
          </a:p>
          <a:p>
            <a:pPr algn="just" eaLnBrk="1" fontAlgn="auto" hangingPunct="1">
              <a:spcAft>
                <a:spcPts val="0"/>
              </a:spcAft>
              <a:defRPr/>
            </a:pPr>
            <a:endParaRPr lang="en-US" sz="1800" b="0" dirty="0"/>
          </a:p>
        </p:txBody>
      </p:sp>
    </p:spTree>
    <p:extLst>
      <p:ext uri="{BB962C8B-B14F-4D97-AF65-F5344CB8AC3E}">
        <p14:creationId xmlns:p14="http://schemas.microsoft.com/office/powerpoint/2010/main" val="1454622081"/>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75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75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17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1754326"/>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800" b="0" dirty="0">
                <a:latin typeface="Calibri" panose="020F0502020204030204" pitchFamily="34" charset="0"/>
                <a:cs typeface="Calibri" panose="020F0502020204030204" pitchFamily="34" charset="0"/>
              </a:rPr>
              <a:t>“God knows we have nothing of ourselves, therefore in the covenant of grace he requires no more than he gives, and gives what he requires, and accepts what he gives.” </a:t>
            </a:r>
          </a:p>
          <a:p>
            <a:pPr algn="r" eaLnBrk="1" fontAlgn="auto" hangingPunct="1">
              <a:spcAft>
                <a:spcPts val="0"/>
              </a:spcAft>
              <a:defRPr/>
            </a:pPr>
            <a:r>
              <a:rPr lang="en-US" sz="2400" b="0" dirty="0">
                <a:latin typeface="Calibri" panose="020F0502020204030204" pitchFamily="34" charset="0"/>
                <a:cs typeface="Calibri" panose="020F0502020204030204" pitchFamily="34" charset="0"/>
              </a:rPr>
              <a:t>Richard </a:t>
            </a:r>
            <a:r>
              <a:rPr lang="en-US" sz="2400" b="0" dirty="0" err="1">
                <a:latin typeface="Calibri" panose="020F0502020204030204" pitchFamily="34" charset="0"/>
                <a:cs typeface="Calibri" panose="020F0502020204030204" pitchFamily="34" charset="0"/>
              </a:rPr>
              <a:t>Sibbes</a:t>
            </a:r>
            <a:r>
              <a:rPr lang="en-US" sz="2400" b="0" dirty="0">
                <a:latin typeface="Calibri" panose="020F0502020204030204" pitchFamily="34" charset="0"/>
                <a:cs typeface="Calibri" panose="020F0502020204030204" pitchFamily="34" charset="0"/>
              </a:rPr>
              <a:t> (Puritan 1577-1635) from “The Bruised Reed”</a:t>
            </a:r>
          </a:p>
        </p:txBody>
      </p:sp>
    </p:spTree>
    <p:extLst>
      <p:ext uri="{BB962C8B-B14F-4D97-AF65-F5344CB8AC3E}">
        <p14:creationId xmlns:p14="http://schemas.microsoft.com/office/powerpoint/2010/main" val="243279750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effectLst/>
                <a:latin typeface="Calibri" panose="020F0502020204030204" pitchFamily="34" charset="0"/>
                <a:ea typeface="Calibri" panose="020F0502020204030204" pitchFamily="34" charset="0"/>
                <a:cs typeface="Times New Roman" panose="02020603050405020304" pitchFamily="18" charset="0"/>
              </a:rPr>
              <a:t>I went to the Word, reading the NT from the beginning, with a particular reference to these truths.  To my great astonishment I found that the passages which speak decidedly for election and persevering grace, were about 4 times as many as those which spoke apparently against these truths; and even those few, shortly after, when I had examined and understood them served to confirm me in the above doctrines.</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p>
            <a:pPr algn="r" eaLnBrk="1" fontAlgn="auto" hangingPunct="1">
              <a:spcAft>
                <a:spcPts val="0"/>
              </a:spcAft>
              <a:defRPr/>
            </a:pPr>
            <a:r>
              <a:rPr lang="en-US" sz="2800" b="0" dirty="0">
                <a:latin typeface="Calibri" panose="020F0502020204030204" pitchFamily="34" charset="0"/>
                <a:cs typeface="Calibri" panose="020F0502020204030204" pitchFamily="34" charset="0"/>
              </a:rPr>
              <a:t>George Muller </a:t>
            </a:r>
            <a:r>
              <a:rPr lang="en-US" sz="2400" b="0" dirty="0">
                <a:latin typeface="Calibri" panose="020F0502020204030204" pitchFamily="34" charset="0"/>
                <a:cs typeface="Calibri" panose="020F0502020204030204" pitchFamily="34" charset="0"/>
              </a:rPr>
              <a:t>(1805-1898)</a:t>
            </a:r>
          </a:p>
        </p:txBody>
      </p:sp>
    </p:spTree>
    <p:extLst>
      <p:ext uri="{BB962C8B-B14F-4D97-AF65-F5344CB8AC3E}">
        <p14:creationId xmlns:p14="http://schemas.microsoft.com/office/powerpoint/2010/main" val="303060903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1938992"/>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Great proponents of the doctrines of grace:</a:t>
            </a:r>
          </a:p>
          <a:p>
            <a:pPr algn="just" eaLnBrk="1" fontAlgn="auto" hangingPunct="1">
              <a:spcAft>
                <a:spcPts val="0"/>
              </a:spcAft>
              <a:defRP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1" fontAlgn="auto" hangingPunct="1">
              <a:spcAft>
                <a:spcPts val="0"/>
              </a:spcAf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John Knox, John Owen, George Whitefield, Jonathan Edwards, William Carey, Charles Hodge, Charles Spurgeon, D. Martyn Lloyd Jones; James M. Boice, R.C. Sproul, John MacArthur </a:t>
            </a:r>
            <a:endParaRPr lang="en-US"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4623590"/>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04698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In the realm of eschatology, generally speaking, a literal interpretation of the millennial promises made to Israel Is rejected.</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The consensus today among the Reformed movement, most likely would be that there is no consensus on the issue of eschatology.</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Every other area of theology is treated with confidence and determination, yet eschatology is treated with indifference or consternation.</a:t>
            </a:r>
          </a:p>
        </p:txBody>
      </p:sp>
    </p:spTree>
    <p:extLst>
      <p:ext uri="{BB962C8B-B14F-4D97-AF65-F5344CB8AC3E}">
        <p14:creationId xmlns:p14="http://schemas.microsoft.com/office/powerpoint/2010/main" val="2355722242"/>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11689</TotalTime>
  <Words>1703</Words>
  <Application>Microsoft Office PowerPoint</Application>
  <PresentationFormat>On-screen Show (16:9)</PresentationFormat>
  <Paragraphs>90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Calibri</vt:lpstr>
      <vt:lpstr>Century Gothic</vt:lpstr>
      <vt:lpstr>Tw Cen MT</vt:lpstr>
      <vt:lpstr>Wingdings</vt:lpstr>
      <vt:lpstr>Default Design</vt:lpstr>
      <vt:lpstr>Does Calvinism Lead to Futuristic Premillennialism?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Does Calvinism Lead to Futuristic Premillennialism?</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331</cp:revision>
  <dcterms:created xsi:type="dcterms:W3CDTF">2009-09-05T17:28:57Z</dcterms:created>
  <dcterms:modified xsi:type="dcterms:W3CDTF">2022-01-07T16:26:50Z</dcterms:modified>
</cp:coreProperties>
</file>